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8C72F-F87B-4A20-8454-96AD8E70D1A6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41B7B-EDD0-4352-A0EB-BAD759498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403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8C72F-F87B-4A20-8454-96AD8E70D1A6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41B7B-EDD0-4352-A0EB-BAD759498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661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8C72F-F87B-4A20-8454-96AD8E70D1A6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41B7B-EDD0-4352-A0EB-BAD759498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416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8C72F-F87B-4A20-8454-96AD8E70D1A6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41B7B-EDD0-4352-A0EB-BAD759498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588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8C72F-F87B-4A20-8454-96AD8E70D1A6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41B7B-EDD0-4352-A0EB-BAD759498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393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8C72F-F87B-4A20-8454-96AD8E70D1A6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41B7B-EDD0-4352-A0EB-BAD759498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179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8C72F-F87B-4A20-8454-96AD8E70D1A6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41B7B-EDD0-4352-A0EB-BAD759498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584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8C72F-F87B-4A20-8454-96AD8E70D1A6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41B7B-EDD0-4352-A0EB-BAD759498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571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8C72F-F87B-4A20-8454-96AD8E70D1A6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41B7B-EDD0-4352-A0EB-BAD759498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971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8C72F-F87B-4A20-8454-96AD8E70D1A6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41B7B-EDD0-4352-A0EB-BAD759498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847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8C72F-F87B-4A20-8454-96AD8E70D1A6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41B7B-EDD0-4352-A0EB-BAD759498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722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8C72F-F87B-4A20-8454-96AD8E70D1A6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41B7B-EDD0-4352-A0EB-BAD759498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246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For approximately what values of x can you replace sin x by x – (x</a:t>
            </a:r>
            <a:r>
              <a:rPr lang="en-US" sz="4000" baseline="30000" dirty="0" smtClean="0"/>
              <a:t>3</a:t>
            </a:r>
            <a:r>
              <a:rPr lang="en-US" sz="4000" dirty="0" smtClean="0"/>
              <a:t>/6) with an error magnitude no greater than 5 x 10</a:t>
            </a:r>
            <a:r>
              <a:rPr lang="en-US" sz="4000" baseline="30000" dirty="0" smtClean="0"/>
              <a:t>-4</a:t>
            </a:r>
            <a:r>
              <a:rPr lang="en-US" sz="4000" dirty="0" smtClean="0"/>
              <a:t>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952485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More Error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More Error</dc:title>
  <dc:creator>Sidanycz, John</dc:creator>
  <cp:lastModifiedBy>Sidanycz, John</cp:lastModifiedBy>
  <cp:revision>1</cp:revision>
  <dcterms:created xsi:type="dcterms:W3CDTF">2019-03-06T21:29:07Z</dcterms:created>
  <dcterms:modified xsi:type="dcterms:W3CDTF">2019-03-06T21:29:33Z</dcterms:modified>
</cp:coreProperties>
</file>