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1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5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8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8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6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C569-D427-49AD-A57D-2521125DB8B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1775-4596-4726-B302-1A5437EB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1"/>
            <a:ext cx="12188825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pattern of decay for insulin can be modeled well by and exponential function.  If the original dose of insulin was 50 units and there is 75% of the insulin left after each minute, where</a:t>
            </a:r>
            <a:r>
              <a:rPr lang="en-US" sz="3600" i="1" dirty="0"/>
              <a:t> x</a:t>
            </a:r>
            <a:r>
              <a:rPr lang="en-US" sz="3600" dirty="0"/>
              <a:t> is the number of minutes since the insulin entered the bloodstream…. </a:t>
            </a:r>
          </a:p>
          <a:p>
            <a:pPr marL="514350" indent="-514350">
              <a:buAutoNum type="arabicPeriod"/>
            </a:pPr>
            <a:r>
              <a:rPr lang="en-US" sz="3600" dirty="0"/>
              <a:t>Write a y = rule 		2.	Write the recursive rule</a:t>
            </a:r>
          </a:p>
          <a:p>
            <a:pPr marL="514350" indent="-514350">
              <a:buAutoNum type="arabicPeriod"/>
            </a:pPr>
            <a:endParaRPr lang="en-US" sz="3600" dirty="0"/>
          </a:p>
          <a:p>
            <a:pPr marL="514350" indent="-514350">
              <a:buAutoNum type="arabicPeriod" startAt="3"/>
            </a:pPr>
            <a:r>
              <a:rPr lang="en-US" sz="3600" dirty="0"/>
              <a:t>What do the numbers tell us about the amount of insulin in the bloodstream? </a:t>
            </a:r>
          </a:p>
          <a:p>
            <a:pPr marL="514350" indent="-514350">
              <a:buAutoNum type="arabicPeriod" startAt="3"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4.  Use your calculator to determine the half life of insulin for this situation.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175" y="1209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Sidanycz, John</dc:creator>
  <cp:lastModifiedBy>Sidanycz, John</cp:lastModifiedBy>
  <cp:revision>6</cp:revision>
  <dcterms:created xsi:type="dcterms:W3CDTF">2017-02-08T17:30:10Z</dcterms:created>
  <dcterms:modified xsi:type="dcterms:W3CDTF">2023-02-01T16:51:45Z</dcterms:modified>
</cp:coreProperties>
</file>