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7AEFC-38E4-46F8-AF52-91193A71173D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1DC2-21E0-4DFC-906B-D74A2D9F2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7AEFC-38E4-46F8-AF52-91193A71173D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1DC2-21E0-4DFC-906B-D74A2D9F2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6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7AEFC-38E4-46F8-AF52-91193A71173D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1DC2-21E0-4DFC-906B-D74A2D9F2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9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7AEFC-38E4-46F8-AF52-91193A71173D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1DC2-21E0-4DFC-906B-D74A2D9F2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3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7AEFC-38E4-46F8-AF52-91193A71173D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1DC2-21E0-4DFC-906B-D74A2D9F2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7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7AEFC-38E4-46F8-AF52-91193A71173D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1DC2-21E0-4DFC-906B-D74A2D9F2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5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7AEFC-38E4-46F8-AF52-91193A71173D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1DC2-21E0-4DFC-906B-D74A2D9F2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1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7AEFC-38E4-46F8-AF52-91193A71173D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1DC2-21E0-4DFC-906B-D74A2D9F2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6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7AEFC-38E4-46F8-AF52-91193A71173D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1DC2-21E0-4DFC-906B-D74A2D9F2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3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7AEFC-38E4-46F8-AF52-91193A71173D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1DC2-21E0-4DFC-906B-D74A2D9F2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4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7AEFC-38E4-46F8-AF52-91193A71173D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1DC2-21E0-4DFC-906B-D74A2D9F2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8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7AEFC-38E4-46F8-AF52-91193A71173D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A1DC2-21E0-4DFC-906B-D74A2D9F2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2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Equations in Standard Form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88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 an equation for the line in </a:t>
            </a:r>
            <a:r>
              <a:rPr lang="en-US" u="sng" dirty="0"/>
              <a:t>point-slope form </a:t>
            </a:r>
            <a:r>
              <a:rPr lang="en-US" dirty="0"/>
              <a:t>then rewrite the equation </a:t>
            </a:r>
            <a:r>
              <a:rPr lang="en-US" u="sng" dirty="0"/>
              <a:t>Standard Form</a:t>
            </a:r>
            <a:r>
              <a:rPr lang="en-US" dirty="0"/>
              <a:t>. 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arabicPeriod"/>
                </a:pPr>
                <a:r>
                  <a:rPr lang="en-US" dirty="0"/>
                  <a:t>(5, 7)    m = -2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/>
                  <a:t>(-1, -2)    m = 5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/>
                  <a:t>(-4, 2)    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/>
                  <a:t>(-9, -11)    m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1873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 an equation for the line in </a:t>
            </a:r>
            <a:r>
              <a:rPr lang="en-US" u="sng" dirty="0"/>
              <a:t>point-slope form </a:t>
            </a:r>
            <a:r>
              <a:rPr lang="en-US" dirty="0"/>
              <a:t>then rewrite the equation </a:t>
            </a:r>
            <a:r>
              <a:rPr lang="en-US" u="sng" dirty="0"/>
              <a:t>Standard Form</a:t>
            </a:r>
            <a:r>
              <a:rPr lang="en-US" dirty="0"/>
              <a:t>.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(5, 7)    (8, -8)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(-1, -2)    (3, 8)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(0, 5)    (-4, 2)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(-9, -11)    (-6, 16) </a:t>
            </a:r>
          </a:p>
        </p:txBody>
      </p:sp>
    </p:spTree>
    <p:extLst>
      <p:ext uri="{BB962C8B-B14F-4D97-AF65-F5344CB8AC3E}">
        <p14:creationId xmlns:p14="http://schemas.microsoft.com/office/powerpoint/2010/main" val="3625486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115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Writing Equations in Standard Form</vt:lpstr>
      <vt:lpstr>Write an equation for the line in point-slope form then rewrite the equation Standard Form.  </vt:lpstr>
      <vt:lpstr>Write an equation for the line in point-slope form then rewrite the equation Standard Form.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Equations in Standard Form</dc:title>
  <dc:creator>Sidanycz, John</dc:creator>
  <cp:lastModifiedBy>Sidanycz, John</cp:lastModifiedBy>
  <cp:revision>2</cp:revision>
  <dcterms:created xsi:type="dcterms:W3CDTF">2020-12-02T21:25:50Z</dcterms:created>
  <dcterms:modified xsi:type="dcterms:W3CDTF">2022-10-17T20:16:37Z</dcterms:modified>
</cp:coreProperties>
</file>